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5" r:id="rId13"/>
    <p:sldId id="276" r:id="rId14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9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13.11.2022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13.11.2022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/>
              <a:t>Kütüphane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Okulun Kalbi Kütüphaneler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4F280B-234B-F2E7-3E30-DA59C83A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20" y="4653136"/>
            <a:ext cx="7008574" cy="1930400"/>
          </a:xfrm>
        </p:spPr>
        <p:txBody>
          <a:bodyPr>
            <a:noAutofit/>
          </a:bodyPr>
          <a:lstStyle/>
          <a:p>
            <a:r>
              <a:rPr lang="tr-TR" sz="3200" dirty="0"/>
              <a:t>Değerli Öğrencilerimize Teşekkürler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4B34D6-E75C-CECE-289E-2B995BCBA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Prof.Dr</a:t>
            </a:r>
            <a:r>
              <a:rPr lang="tr-TR" dirty="0"/>
              <a:t> Fuat Sezgin Anadolu Lisesi</a:t>
            </a:r>
          </a:p>
        </p:txBody>
      </p:sp>
    </p:spTree>
    <p:extLst>
      <p:ext uri="{BB962C8B-B14F-4D97-AF65-F5344CB8AC3E}">
        <p14:creationId xmlns:p14="http://schemas.microsoft.com/office/powerpoint/2010/main" val="328040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8" y="0"/>
            <a:ext cx="10288234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92" y="0"/>
            <a:ext cx="10640107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4869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30916" cy="68811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918948" cy="68811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08"/>
            <a:ext cx="10414892" cy="68811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4028"/>
            <a:ext cx="10270876" cy="68811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E86D487-BB0A-29B0-3646-0DB6C80C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6" y="-23108"/>
            <a:ext cx="10530772" cy="68811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7E9B89F-4D31-2B4C-8CEA-AC8290C0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29" y="0"/>
            <a:ext cx="26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42</TotalTime>
  <Words>14</Words>
  <Application>Microsoft Office PowerPoint</Application>
  <PresentationFormat>Özel</PresentationFormat>
  <Paragraphs>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Kitaplar 16 x 9</vt:lpstr>
      <vt:lpstr>Kütüphane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Değerli Öğrencilerimize 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Kütüphane</dc:title>
  <dc:creator>Ali CaN</dc:creator>
  <cp:lastModifiedBy>Ali CaN</cp:lastModifiedBy>
  <cp:revision>1</cp:revision>
  <dcterms:created xsi:type="dcterms:W3CDTF">2022-11-13T12:51:33Z</dcterms:created>
  <dcterms:modified xsi:type="dcterms:W3CDTF">2022-11-13T13:34:33Z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